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2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5D48070-6A81-47D0-9810-1540B9FEFF61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Blogger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Another blogging system in PHP yet.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79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Blog View</a:t>
            </a:r>
            <a:endParaRPr lang="en-US" dirty="0"/>
          </a:p>
        </p:txBody>
      </p:sp>
      <p:pic>
        <p:nvPicPr>
          <p:cNvPr id="4" name="Content Placeholder 3" descr="Screen Shot 2013-07-21 at 6.01.35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r="19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835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</a:p>
          <a:p>
            <a:r>
              <a:rPr lang="en-US" dirty="0" smtClean="0"/>
              <a:t>User Registration</a:t>
            </a:r>
          </a:p>
          <a:p>
            <a:r>
              <a:rPr lang="en-US" dirty="0" smtClean="0"/>
              <a:t>All Blog List</a:t>
            </a:r>
          </a:p>
          <a:p>
            <a:r>
              <a:rPr lang="en-US" dirty="0" smtClean="0"/>
              <a:t>Personal Blog</a:t>
            </a:r>
          </a:p>
          <a:p>
            <a:r>
              <a:rPr lang="en-US" dirty="0" smtClean="0"/>
              <a:t>Comments on Blog Posts</a:t>
            </a:r>
          </a:p>
          <a:p>
            <a:r>
              <a:rPr lang="en-US" dirty="0" smtClean="0"/>
              <a:t>Delete Blog/Comment/Post</a:t>
            </a:r>
          </a:p>
          <a:p>
            <a:r>
              <a:rPr lang="en-US" dirty="0" err="1" smtClean="0"/>
              <a:t>SuperUser</a:t>
            </a:r>
            <a:r>
              <a:rPr lang="en-US" dirty="0" smtClean="0"/>
              <a:t> account</a:t>
            </a:r>
          </a:p>
          <a:p>
            <a:r>
              <a:rPr lang="en-US" dirty="0" smtClean="0"/>
              <a:t>…and much more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07685" y="855224"/>
            <a:ext cx="34203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u="sng" dirty="0" smtClean="0"/>
              <a:t>Restrictions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Users can not view pages of the blogging system unless they are authenticated 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User can Post/Delete to his own blog but can only view other Blogs.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SuperUser</a:t>
            </a:r>
            <a:r>
              <a:rPr lang="en-US" dirty="0" smtClean="0"/>
              <a:t> can execute any function on any blog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Only 1 blog Per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4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Core of the application 2 pages</a:t>
            </a:r>
          </a:p>
          <a:p>
            <a:r>
              <a:rPr lang="en-US" dirty="0" err="1" smtClean="0"/>
              <a:t>Blog.php</a:t>
            </a:r>
            <a:endParaRPr lang="en-US" dirty="0" smtClean="0"/>
          </a:p>
          <a:p>
            <a:r>
              <a:rPr lang="en-US" dirty="0" err="1" smtClean="0"/>
              <a:t>Functions.php</a:t>
            </a:r>
            <a:endParaRPr lang="en-US" dirty="0" smtClean="0"/>
          </a:p>
          <a:p>
            <a:r>
              <a:rPr lang="en-US" dirty="0" smtClean="0"/>
              <a:t>…the rest of the pages are support pages used to make the application work.</a:t>
            </a:r>
          </a:p>
          <a:p>
            <a:r>
              <a:rPr lang="en-US" dirty="0" smtClean="0"/>
              <a:t>Use of Sessions to keep track of users.</a:t>
            </a:r>
          </a:p>
        </p:txBody>
      </p:sp>
    </p:spTree>
    <p:extLst>
      <p:ext uri="{BB962C8B-B14F-4D97-AF65-F5344CB8AC3E}">
        <p14:creationId xmlns:p14="http://schemas.microsoft.com/office/powerpoint/2010/main" val="3021428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Code(snippets)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685800"/>
            <a:ext cx="9144000" cy="3886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function </a:t>
            </a:r>
            <a:r>
              <a:rPr lang="en-US" dirty="0" err="1"/>
              <a:t>createBlog</a:t>
            </a:r>
            <a:r>
              <a:rPr lang="en-US" dirty="0"/>
              <a:t>($</a:t>
            </a:r>
            <a:r>
              <a:rPr lang="en-US" dirty="0" err="1"/>
              <a:t>owner_id</a:t>
            </a:r>
            <a:r>
              <a:rPr lang="en-US" dirty="0"/>
              <a:t>, $slug){</a:t>
            </a:r>
          </a:p>
          <a:p>
            <a:r>
              <a:rPr lang="en-US" dirty="0"/>
              <a:t>	$conn = </a:t>
            </a:r>
            <a:r>
              <a:rPr lang="en-US" dirty="0" err="1"/>
              <a:t>mysql_connect</a:t>
            </a:r>
            <a:r>
              <a:rPr lang="en-US" dirty="0"/>
              <a:t>(HOST, USER, PASS)or die("</a:t>
            </a:r>
            <a:r>
              <a:rPr lang="en-US" dirty="0" err="1"/>
              <a:t>Mysql</a:t>
            </a:r>
            <a:r>
              <a:rPr lang="en-US" dirty="0"/>
              <a:t> connection error:". </a:t>
            </a:r>
            <a:r>
              <a:rPr lang="en-US" dirty="0" err="1"/>
              <a:t>mysql_error</a:t>
            </a:r>
            <a:r>
              <a:rPr lang="en-US" dirty="0"/>
              <a:t>());</a:t>
            </a:r>
          </a:p>
          <a:p>
            <a:r>
              <a:rPr lang="en-US" dirty="0"/>
              <a:t>	$</a:t>
            </a:r>
            <a:r>
              <a:rPr lang="en-US" dirty="0" err="1"/>
              <a:t>db</a:t>
            </a:r>
            <a:r>
              <a:rPr lang="en-US" dirty="0"/>
              <a:t> = </a:t>
            </a:r>
            <a:r>
              <a:rPr lang="en-US" dirty="0" err="1"/>
              <a:t>mysql_select_db</a:t>
            </a:r>
            <a:r>
              <a:rPr lang="en-US" dirty="0"/>
              <a:t>(DB_NAME);</a:t>
            </a:r>
          </a:p>
          <a:p>
            <a:r>
              <a:rPr lang="en-US" dirty="0"/>
              <a:t>	$create = "INSERT INTO blogs(</a:t>
            </a:r>
            <a:r>
              <a:rPr lang="en-US" dirty="0" err="1"/>
              <a:t>blogID</a:t>
            </a:r>
            <a:r>
              <a:rPr lang="en-US" dirty="0"/>
              <a:t>, </a:t>
            </a:r>
            <a:r>
              <a:rPr lang="en-US" dirty="0" err="1"/>
              <a:t>user_id</a:t>
            </a:r>
            <a:r>
              <a:rPr lang="en-US" dirty="0"/>
              <a:t>, slug) VALUES(DEFAULT, '{$</a:t>
            </a:r>
            <a:r>
              <a:rPr lang="en-US" dirty="0" err="1"/>
              <a:t>owner_id</a:t>
            </a:r>
            <a:r>
              <a:rPr lang="en-US" dirty="0"/>
              <a:t>}', '{$slug}')";</a:t>
            </a:r>
          </a:p>
          <a:p>
            <a:r>
              <a:rPr lang="en-US" dirty="0"/>
              <a:t>	$result = </a:t>
            </a:r>
            <a:r>
              <a:rPr lang="en-US" dirty="0" err="1"/>
              <a:t>mysql_query</a:t>
            </a:r>
            <a:r>
              <a:rPr lang="en-US" dirty="0"/>
              <a:t>($create);</a:t>
            </a:r>
          </a:p>
          <a:p>
            <a:r>
              <a:rPr lang="en-US" dirty="0"/>
              <a:t>	if(!$result){</a:t>
            </a:r>
          </a:p>
          <a:p>
            <a:r>
              <a:rPr lang="en-US" dirty="0"/>
              <a:t>		die("Invalid query ".</a:t>
            </a:r>
            <a:r>
              <a:rPr lang="en-US" dirty="0" err="1"/>
              <a:t>mysql_error</a:t>
            </a:r>
            <a:r>
              <a:rPr lang="en-US" dirty="0"/>
              <a:t>());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	</a:t>
            </a:r>
            <a:r>
              <a:rPr lang="en-US" dirty="0" err="1"/>
              <a:t>mysql_close</a:t>
            </a:r>
            <a:r>
              <a:rPr lang="en-US" dirty="0"/>
              <a:t>($conn);</a:t>
            </a:r>
          </a:p>
          <a:p>
            <a:r>
              <a:rPr lang="en-US" dirty="0"/>
              <a:t>	return $slug;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257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Code(snippets)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function </a:t>
            </a:r>
            <a:r>
              <a:rPr lang="en-US" dirty="0" err="1"/>
              <a:t>createPost</a:t>
            </a:r>
            <a:r>
              <a:rPr lang="en-US" dirty="0"/>
              <a:t>($</a:t>
            </a:r>
            <a:r>
              <a:rPr lang="en-US" dirty="0" err="1"/>
              <a:t>owner_id</a:t>
            </a:r>
            <a:r>
              <a:rPr lang="en-US" dirty="0"/>
              <a:t>, $</a:t>
            </a:r>
            <a:r>
              <a:rPr lang="en-US" dirty="0" err="1"/>
              <a:t>blog_id</a:t>
            </a:r>
            <a:r>
              <a:rPr lang="en-US" dirty="0"/>
              <a:t>, $title, $message){</a:t>
            </a:r>
          </a:p>
          <a:p>
            <a:r>
              <a:rPr lang="en-US" dirty="0"/>
              <a:t>	$conn = </a:t>
            </a:r>
            <a:r>
              <a:rPr lang="en-US" dirty="0" err="1"/>
              <a:t>mysql_connect</a:t>
            </a:r>
            <a:r>
              <a:rPr lang="en-US" dirty="0"/>
              <a:t>(HOST, USER, PASS)or die("</a:t>
            </a:r>
            <a:r>
              <a:rPr lang="en-US" dirty="0" err="1"/>
              <a:t>Mysql</a:t>
            </a:r>
            <a:r>
              <a:rPr lang="en-US" dirty="0"/>
              <a:t> connection error:". </a:t>
            </a:r>
            <a:r>
              <a:rPr lang="en-US" dirty="0" err="1"/>
              <a:t>mysql_error</a:t>
            </a:r>
            <a:r>
              <a:rPr lang="en-US" dirty="0"/>
              <a:t>());</a:t>
            </a:r>
          </a:p>
          <a:p>
            <a:r>
              <a:rPr lang="en-US" dirty="0"/>
              <a:t>	$</a:t>
            </a:r>
            <a:r>
              <a:rPr lang="en-US" dirty="0" err="1"/>
              <a:t>db</a:t>
            </a:r>
            <a:r>
              <a:rPr lang="en-US" dirty="0"/>
              <a:t> = </a:t>
            </a:r>
            <a:r>
              <a:rPr lang="en-US" dirty="0" err="1"/>
              <a:t>mysql_select_db</a:t>
            </a:r>
            <a:r>
              <a:rPr lang="en-US" dirty="0"/>
              <a:t>(DB_NAME);</a:t>
            </a:r>
          </a:p>
          <a:p>
            <a:r>
              <a:rPr lang="en-US" dirty="0"/>
              <a:t>	$create = "INSERT INTO posts(</a:t>
            </a:r>
            <a:r>
              <a:rPr lang="en-US" dirty="0" err="1"/>
              <a:t>postID</a:t>
            </a:r>
            <a:r>
              <a:rPr lang="en-US" dirty="0"/>
              <a:t>, </a:t>
            </a:r>
            <a:r>
              <a:rPr lang="en-US" dirty="0" err="1"/>
              <a:t>blog_id</a:t>
            </a:r>
            <a:r>
              <a:rPr lang="en-US" dirty="0"/>
              <a:t>, </a:t>
            </a:r>
            <a:r>
              <a:rPr lang="en-US" dirty="0" err="1"/>
              <a:t>user_id</a:t>
            </a:r>
            <a:r>
              <a:rPr lang="en-US" dirty="0"/>
              <a:t>, title, message, date ) VALUES(DEFAULT, '{$</a:t>
            </a:r>
            <a:r>
              <a:rPr lang="en-US" dirty="0" err="1"/>
              <a:t>blog_id</a:t>
            </a:r>
            <a:r>
              <a:rPr lang="en-US" dirty="0"/>
              <a:t>}', '{$</a:t>
            </a:r>
            <a:r>
              <a:rPr lang="en-US" dirty="0" err="1"/>
              <a:t>owner_id</a:t>
            </a:r>
            <a:r>
              <a:rPr lang="en-US" dirty="0"/>
              <a:t>}', '{$title}', '{$message}', CURRENT_TIMESTAMP)";</a:t>
            </a:r>
          </a:p>
          <a:p>
            <a:r>
              <a:rPr lang="en-US" dirty="0"/>
              <a:t>	$result = </a:t>
            </a:r>
            <a:r>
              <a:rPr lang="en-US" dirty="0" err="1"/>
              <a:t>mysql_query</a:t>
            </a:r>
            <a:r>
              <a:rPr lang="en-US" dirty="0"/>
              <a:t>($create);</a:t>
            </a:r>
          </a:p>
          <a:p>
            <a:r>
              <a:rPr lang="en-US" dirty="0"/>
              <a:t>	if(!$result){</a:t>
            </a:r>
          </a:p>
          <a:p>
            <a:r>
              <a:rPr lang="en-US" dirty="0"/>
              <a:t>		die("Invalid query ".</a:t>
            </a:r>
            <a:r>
              <a:rPr lang="en-US" dirty="0" err="1"/>
              <a:t>mysql_error</a:t>
            </a:r>
            <a:r>
              <a:rPr lang="en-US" dirty="0"/>
              <a:t>());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	</a:t>
            </a:r>
            <a:r>
              <a:rPr lang="en-US" dirty="0" err="1"/>
              <a:t>mysql_close</a:t>
            </a:r>
            <a:r>
              <a:rPr lang="en-US" dirty="0"/>
              <a:t>($conn);</a:t>
            </a:r>
          </a:p>
          <a:p>
            <a:r>
              <a:rPr lang="en-US" dirty="0"/>
              <a:t>	return $title;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486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Blog.php</a:t>
            </a:r>
            <a:r>
              <a:rPr lang="en-US" dirty="0" smtClean="0"/>
              <a:t>(snippet)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&lt;?</a:t>
            </a:r>
            <a:r>
              <a:rPr lang="en-US" dirty="0" err="1"/>
              <a:t>php</a:t>
            </a:r>
            <a:endParaRPr lang="en-US" dirty="0"/>
          </a:p>
          <a:p>
            <a:r>
              <a:rPr lang="en-US" dirty="0" err="1"/>
              <a:t>session_start</a:t>
            </a:r>
            <a:r>
              <a:rPr lang="en-US" dirty="0"/>
              <a:t>(); </a:t>
            </a:r>
          </a:p>
          <a:p>
            <a:r>
              <a:rPr lang="en-US" dirty="0"/>
              <a:t>require('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database.php</a:t>
            </a:r>
            <a:r>
              <a:rPr lang="en-US" dirty="0"/>
              <a:t>');</a:t>
            </a:r>
          </a:p>
          <a:p>
            <a:r>
              <a:rPr lang="en-US" dirty="0"/>
              <a:t>require('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functions.php</a:t>
            </a:r>
            <a:r>
              <a:rPr lang="en-US" dirty="0"/>
              <a:t>');</a:t>
            </a:r>
          </a:p>
          <a:p>
            <a:r>
              <a:rPr lang="en-US" dirty="0"/>
              <a:t>$username = $_SESSION['username'];</a:t>
            </a:r>
          </a:p>
          <a:p>
            <a:r>
              <a:rPr lang="en-US" dirty="0"/>
              <a:t>$login = $_SESSION['login'];</a:t>
            </a:r>
          </a:p>
          <a:p>
            <a:r>
              <a:rPr lang="en-US" dirty="0" err="1"/>
              <a:t>setUserSession</a:t>
            </a:r>
            <a:r>
              <a:rPr lang="en-US" dirty="0"/>
              <a:t>($username);</a:t>
            </a:r>
          </a:p>
          <a:p>
            <a:r>
              <a:rPr lang="en-US" dirty="0"/>
              <a:t>//Check do we have username and password</a:t>
            </a:r>
          </a:p>
          <a:p>
            <a:r>
              <a:rPr lang="en-US" dirty="0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36070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Blog.php</a:t>
            </a:r>
            <a:r>
              <a:rPr lang="en-US" dirty="0"/>
              <a:t>(snippet)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if(</a:t>
            </a:r>
            <a:r>
              <a:rPr lang="en-US" dirty="0" err="1"/>
              <a:t>verifyPostPerms</a:t>
            </a:r>
            <a:r>
              <a:rPr lang="en-US" dirty="0"/>
              <a:t>($slug) == 'ok' || </a:t>
            </a:r>
            <a:r>
              <a:rPr lang="en-US" dirty="0" err="1"/>
              <a:t>isSuperadmin</a:t>
            </a:r>
            <a:r>
              <a:rPr lang="en-US" dirty="0"/>
              <a:t>($_SESSION['</a:t>
            </a:r>
            <a:r>
              <a:rPr lang="en-US" dirty="0" err="1"/>
              <a:t>user_id</a:t>
            </a:r>
            <a:r>
              <a:rPr lang="en-US" dirty="0"/>
              <a:t>'])){</a:t>
            </a:r>
          </a:p>
          <a:p>
            <a:r>
              <a:rPr lang="en-US" dirty="0" smtClean="0"/>
              <a:t>echo</a:t>
            </a:r>
            <a:r>
              <a:rPr lang="en-US" dirty="0"/>
              <a:t>("&lt;div class='</a:t>
            </a:r>
            <a:r>
              <a:rPr lang="en-US" dirty="0" err="1"/>
              <a:t>createpost</a:t>
            </a:r>
            <a:r>
              <a:rPr lang="en-US" dirty="0"/>
              <a:t>'&gt;&lt;a </a:t>
            </a:r>
            <a:r>
              <a:rPr lang="en-US" dirty="0" err="1"/>
              <a:t>href</a:t>
            </a:r>
            <a:r>
              <a:rPr lang="en-US" dirty="0"/>
              <a:t>='</a:t>
            </a:r>
            <a:r>
              <a:rPr lang="en-US" dirty="0" err="1"/>
              <a:t>post.php?bid</a:t>
            </a:r>
            <a:r>
              <a:rPr lang="en-US" dirty="0"/>
              <a:t>=".$bid."&amp;</a:t>
            </a:r>
            <a:r>
              <a:rPr lang="en-US" dirty="0" err="1"/>
              <a:t>bname</a:t>
            </a:r>
            <a:r>
              <a:rPr lang="en-US" dirty="0"/>
              <a:t>=".$</a:t>
            </a:r>
            <a:r>
              <a:rPr lang="en-US" dirty="0" err="1"/>
              <a:t>bname</a:t>
            </a:r>
            <a:r>
              <a:rPr lang="en-US" dirty="0"/>
              <a:t>."'&gt;Post to Blog&lt;/a&gt;&lt;/div&gt;");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</a:t>
            </a:r>
            <a:r>
              <a:rPr lang="en-US" dirty="0"/>
              <a:t>(</a:t>
            </a:r>
            <a:r>
              <a:rPr lang="en-US" dirty="0" err="1"/>
              <a:t>verifyPostPerms</a:t>
            </a:r>
            <a:r>
              <a:rPr lang="en-US" dirty="0"/>
              <a:t>($slug) == 'ok' || </a:t>
            </a:r>
            <a:r>
              <a:rPr lang="en-US" dirty="0" err="1"/>
              <a:t>isSuperadmin</a:t>
            </a:r>
            <a:r>
              <a:rPr lang="en-US" dirty="0"/>
              <a:t>($_SESSION['</a:t>
            </a:r>
            <a:r>
              <a:rPr lang="en-US" dirty="0" err="1"/>
              <a:t>user_id</a:t>
            </a:r>
            <a:r>
              <a:rPr lang="en-US" dirty="0"/>
              <a:t>']) || </a:t>
            </a:r>
            <a:r>
              <a:rPr lang="en-US" dirty="0" err="1"/>
              <a:t>getCommentAuthor</a:t>
            </a:r>
            <a:r>
              <a:rPr lang="en-US" dirty="0"/>
              <a:t>($</a:t>
            </a:r>
            <a:r>
              <a:rPr lang="en-US" dirty="0" err="1"/>
              <a:t>comm</a:t>
            </a:r>
            <a:r>
              <a:rPr lang="en-US" dirty="0"/>
              <a:t>['</a:t>
            </a:r>
            <a:r>
              <a:rPr lang="en-US" dirty="0" err="1"/>
              <a:t>commentID</a:t>
            </a:r>
            <a:r>
              <a:rPr lang="en-US" dirty="0"/>
              <a:t>']) == $username){</a:t>
            </a:r>
          </a:p>
          <a:p>
            <a:r>
              <a:rPr lang="en-US" dirty="0" smtClean="0"/>
              <a:t>echo</a:t>
            </a:r>
            <a:r>
              <a:rPr lang="en-US" dirty="0"/>
              <a:t>("&lt;div class='</a:t>
            </a:r>
            <a:r>
              <a:rPr lang="en-US" dirty="0" err="1"/>
              <a:t>deletePost</a:t>
            </a:r>
            <a:r>
              <a:rPr lang="en-US" dirty="0"/>
              <a:t>'&gt;&lt;a </a:t>
            </a:r>
            <a:r>
              <a:rPr lang="en-US" dirty="0" err="1"/>
              <a:t>href</a:t>
            </a:r>
            <a:r>
              <a:rPr lang="en-US" dirty="0"/>
              <a:t>='#' </a:t>
            </a:r>
            <a:r>
              <a:rPr lang="en-US" dirty="0" err="1"/>
              <a:t>onclick</a:t>
            </a:r>
            <a:r>
              <a:rPr lang="en-US" dirty="0"/>
              <a:t>=\"</a:t>
            </a:r>
            <a:r>
              <a:rPr lang="en-US" dirty="0" err="1"/>
              <a:t>confirmationComm</a:t>
            </a:r>
            <a:r>
              <a:rPr lang="en-US" dirty="0"/>
              <a:t>(".$</a:t>
            </a:r>
            <a:r>
              <a:rPr lang="en-US" dirty="0" err="1"/>
              <a:t>comm</a:t>
            </a:r>
            <a:r>
              <a:rPr lang="en-US" dirty="0"/>
              <a:t>['</a:t>
            </a:r>
            <a:r>
              <a:rPr lang="en-US" dirty="0" err="1"/>
              <a:t>commentID</a:t>
            </a:r>
            <a:r>
              <a:rPr lang="en-US" dirty="0"/>
              <a:t>'].",'".$slug."');\"&gt;Delete Comment&lt;/a&gt;&lt;/div&gt;");</a:t>
            </a:r>
          </a:p>
          <a:p>
            <a:r>
              <a:rPr lang="en-US" dirty="0" smtClean="0"/>
              <a:t>}</a:t>
            </a:r>
            <a:r>
              <a:rPr lang="en-US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31997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Content Placeholder 3" descr="Screen Shot 2013-07-21 at 5.47.47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" r="9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48250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Blogs Page</a:t>
            </a:r>
            <a:endParaRPr lang="en-US" dirty="0"/>
          </a:p>
        </p:txBody>
      </p:sp>
      <p:pic>
        <p:nvPicPr>
          <p:cNvPr id="4" name="Content Placeholder 3" descr="Screen Shot 2013-07-21 at 5.48.47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r="20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90949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Newsprint.thmx</Template>
  <TotalTime>41</TotalTime>
  <Words>410</Words>
  <Application>Microsoft Macintosh PowerPoint</Application>
  <PresentationFormat>On-screen Show (4:3)</PresentationFormat>
  <Paragraphs>71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Newsprint</vt:lpstr>
      <vt:lpstr>Blogger</vt:lpstr>
      <vt:lpstr>Features</vt:lpstr>
      <vt:lpstr>Application Overview</vt:lpstr>
      <vt:lpstr>Source Code(snippets)</vt:lpstr>
      <vt:lpstr>Source Code(snippets)</vt:lpstr>
      <vt:lpstr>Blog.php(snippet)</vt:lpstr>
      <vt:lpstr>Blog.php(snippet)</vt:lpstr>
      <vt:lpstr>Home Page</vt:lpstr>
      <vt:lpstr>Blogs Page</vt:lpstr>
      <vt:lpstr>Specific Blog View</vt:lpstr>
    </vt:vector>
  </TitlesOfParts>
  <Company>Awesome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Blogger</dc:title>
  <dc:creator>LL Cool J</dc:creator>
  <cp:lastModifiedBy>LL Cool J</cp:lastModifiedBy>
  <cp:revision>13</cp:revision>
  <dcterms:created xsi:type="dcterms:W3CDTF">2013-07-21T21:20:47Z</dcterms:created>
  <dcterms:modified xsi:type="dcterms:W3CDTF">2013-07-21T22:02:41Z</dcterms:modified>
</cp:coreProperties>
</file>